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Aunty Mimi - family planning - August 2026</a:t>
            </a:r>
          </a:p>
          <a:p>
            <a:r>
              <a:t>Contraception, answered at the hour the question arrives.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01 - The gap</a:t>
            </a:r>
          </a:p>
          <a:p>
            <a:r>
              <a:t>The commodity is in the country. The answer is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02 - Why it persists</a:t>
            </a:r>
          </a:p>
          <a:p>
            <a:r>
              <a:t>Four barriers, none of them solved by more stock.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03 - What she is</a:t>
            </a:r>
          </a:p>
          <a:p>
            <a:r>
              <a:t>No name. No login. No record to be found by.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04 - What it sounds like</a:t>
            </a:r>
          </a:p>
          <a:p>
            <a:r>
              <a:t>She starts something and nobody has to know.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05 - The counselling policy</a:t>
            </a:r>
          </a:p>
          <a:p>
            <a:r>
              <a:t>Her rules are written down, and they are testable.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06 - Method choice</a:t>
            </a:r>
          </a:p>
          <a:p>
            <a:r>
              <a:t>The whole range, every time, with no favourite.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07 - Misinformation</a:t>
            </a:r>
          </a:p>
          <a:p>
            <a:r>
              <a:t>The myth is the method's real competitor.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08 - The correction</a:t>
            </a:r>
          </a:p>
          <a:p>
            <a:r>
              <a:t>Not a lecture. A straight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09 - From answer to door</a:t>
            </a:r>
          </a:p>
          <a:p>
            <a:r>
              <a:t>Every answer ends somewhere you can walk into.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10 - The trust test</a:t>
            </a:r>
          </a:p>
          <a:p>
            <a:r>
              <a:t>What she says when we do not have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11 - Continuation</a:t>
            </a:r>
          </a:p>
          <a:p>
            <a:r>
              <a:t>Uptake is the easy half. Month four is the hard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12 - Quality of care</a:t>
            </a:r>
          </a:p>
          <a:p>
            <a:r>
              <a:t>Rated by the people who actually went.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13 - Commodity security</a:t>
            </a:r>
          </a:p>
          <a:p>
            <a:r>
              <a:t>The stock-out is known in the queue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14 - Who gets left out</a:t>
            </a:r>
          </a:p>
          <a:p>
            <a:r>
              <a:t>Information you cannot read is not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15 - Safeguards</a:t>
            </a:r>
          </a:p>
          <a:p>
            <a:r>
              <a:t>What she will not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16 - Who is behind it</a:t>
            </a:r>
          </a:p>
          <a:p>
            <a:r>
              <a:t>Nothing for young people, without young people.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17 - What comes out</a:t>
            </a:r>
          </a:p>
          <a:p>
            <a:r>
              <a:t>Every claim in this deck came from a query.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18 - What we would build next</a:t>
            </a:r>
          </a:p>
          <a:p>
            <a:r>
              <a:t>Six things, in the order they change a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19 - The ask</a:t>
            </a:r>
          </a:p>
          <a:p>
            <a:r>
              <a:t>A 24-month investment in the hour nobody staffs.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21</a:t>
            </a:r>
          </a:p>
          <a:p>
            <a:r>
              <a:t>She is already awake. She just needs the range, and the map, to be bigger.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Aunty Mimi - family planning - August 2026" descr="Aunty Mimi - family planning - August 2026. Contraception, answered at the hour the question arriv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01 - The gap" descr="01 - The gap. The commodity is in the country. The answer is no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02 - Why it persists" descr="02 - Why it persists. Four barriers, none of them solved by more stock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03 - What she is" descr="03 - What she is. No name. No login. No record to be found by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04 - What it sounds like" descr="04 - What it sounds like. She starts something and nobody has to know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05 - The counselling policy" descr="05 - The counselling policy. Her rules are written down, and they are testabl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06 - Method choice" descr="06 - Method choice. The whole range, every time, with no favouri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07 - Misinformation" descr="07 - Misinformation. The myth is the method's real competito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08 - The correction" descr="08 - The correction. Not a lecture. A straight answe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09 - From answer to door" descr="09 - From answer to door. Every answer ends somewhere you can walk int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10 - The trust test" descr="10 - The trust test. What she says when we do not have i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11 - Continuation" descr="11 - Continuation. Uptake is the easy half. Month four is the hard on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12 - Quality of care" descr="12 - Quality of care. Rated by the people who actually wen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13 - Commodity security" descr="13 - Commodity security. The stock-out is known in the queue firs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14 - Who gets left out" descr="14 - Who gets left out. Information you cannot read is not informatio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15 - Safeguards" descr="15 - Safeguards. What she will not d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16 - Who is behind it" descr="16 - Who is behind it. Nothing for young people, without young peopl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17 - What comes out" descr="17 - What comes out. Every claim in this deck came from a query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18 - What we would build next" descr="18 - What we would build next. Six things, in the order they change a numbe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19 - The ask" descr="19 - The ask. A 24-month investment in the hour nobody staff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21" descr="Slide 21. She is already awake. She just needs the range, and the map, to be bigge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4" cy="68578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Aunty Mimi, Product Overview</dc:title>
  <dc:subject>How Aunty Mimi works</dc:subject>
  <dc:creator>The Youth Platform</dc:creator>
  <cp:keywords/>
  <dc:description>How Aunty Mimi works: every module, tool and safeguard, with live figures. The interactive version, with playable demos, is at auntymimi.org/howitworks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